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362" r:id="rId4"/>
    <p:sldId id="292" r:id="rId5"/>
    <p:sldId id="293" r:id="rId6"/>
    <p:sldId id="276" r:id="rId7"/>
    <p:sldId id="363" r:id="rId8"/>
    <p:sldId id="380" r:id="rId9"/>
    <p:sldId id="378" r:id="rId10"/>
    <p:sldId id="379" r:id="rId11"/>
    <p:sldId id="390" r:id="rId12"/>
    <p:sldId id="294" r:id="rId13"/>
    <p:sldId id="295" r:id="rId14"/>
    <p:sldId id="381" r:id="rId15"/>
    <p:sldId id="382" r:id="rId16"/>
    <p:sldId id="384" r:id="rId17"/>
    <p:sldId id="385" r:id="rId18"/>
    <p:sldId id="386" r:id="rId19"/>
    <p:sldId id="278" r:id="rId20"/>
    <p:sldId id="335" r:id="rId21"/>
    <p:sldId id="388" r:id="rId22"/>
    <p:sldId id="387" r:id="rId23"/>
    <p:sldId id="389" r:id="rId24"/>
    <p:sldId id="332" r:id="rId25"/>
    <p:sldId id="377" r:id="rId26"/>
  </p:sldIdLst>
  <p:sldSz cx="9144000" cy="6858000" type="screen4x3"/>
  <p:notesSz cx="6858000" cy="9144000"/>
  <p:defaultTextStyle>
    <a:defPPr>
      <a:defRPr lang="pt-P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ta Santos" initials="RS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BDD7EE"/>
    <a:srgbClr val="5B9BD5"/>
    <a:srgbClr val="00009A"/>
    <a:srgbClr val="0000FF"/>
    <a:srgbClr val="2C0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9" autoAdjust="0"/>
    <p:restoredTop sz="95196" autoAdjust="0"/>
  </p:normalViewPr>
  <p:slideViewPr>
    <p:cSldViewPr snapToGrid="0">
      <p:cViewPr varScale="1">
        <p:scale>
          <a:sx n="68" d="100"/>
          <a:sy n="68" d="100"/>
        </p:scale>
        <p:origin x="14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08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407614-794C-4E51-A0EE-1A65E9AFC5E5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noProof="0"/>
              <a:t>Clique para editar os estilos</a:t>
            </a:r>
          </a:p>
          <a:p>
            <a:pPr lvl="1"/>
            <a:r>
              <a:rPr lang="pt-PT" noProof="0"/>
              <a:t>Segundo nível</a:t>
            </a:r>
          </a:p>
          <a:p>
            <a:pPr lvl="2"/>
            <a:r>
              <a:rPr lang="pt-PT" noProof="0"/>
              <a:t>Terceiro nível</a:t>
            </a:r>
          </a:p>
          <a:p>
            <a:pPr lvl="3"/>
            <a:r>
              <a:rPr lang="pt-PT" noProof="0"/>
              <a:t>Quarto nível</a:t>
            </a:r>
          </a:p>
          <a:p>
            <a:pPr lvl="4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8E23D9D-34FE-49A1-A2B2-836DA4CB61D1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22689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5124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3BD32B-1236-4CE2-924A-EFC38B6AAF8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98990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331461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5124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3BD32B-1236-4CE2-924A-EFC38B6AAF8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943892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661542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562106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3466787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997970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721405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2821351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5124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3BD32B-1236-4CE2-924A-EFC38B6AAF8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273860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75911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2682648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2232621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699602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428210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5124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3BD32B-1236-4CE2-924A-EFC38B6AAF8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500314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19460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520D39-5DE2-41F8-82EB-548E7444B62B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3479563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5124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3BD32B-1236-4CE2-924A-EFC38B6AAF8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212706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2682648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5124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3BD32B-1236-4CE2-924A-EFC38B6AAF8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10573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661542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75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189754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altLang="pt-PT" dirty="0"/>
          </a:p>
        </p:txBody>
      </p:sp>
      <p:sp>
        <p:nvSpPr>
          <p:cNvPr id="7172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E36879-9B74-41EE-A2D9-06D8149B3C74}" type="slidenum">
              <a:rPr lang="pt-PT" altLang="pt-PT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94375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2601C-BD3D-4E8B-ADCF-553DFEEDE365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C5B4E-9809-4E24-BED9-252695AA0D7A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012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8C6D4-6671-46EB-B890-D7BBEDFBB52E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B009D-35DE-43A5-A1CB-54CAD01296A6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7704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7200D-4604-4654-8CE9-3947F0793A33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EB3CE-26A2-4AA4-8D75-28EF27838F27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5112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F914C-FC70-43AB-A96A-8036181E0E23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780E1-525D-480B-B954-5C063CBD4B95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089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05E7D-A3EC-4258-9BCD-F81E2C262260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04D7C-2B92-4A6D-B99A-E16343F60D4D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119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D0EBB-909D-4599-83AD-130493A7C944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E3D7C-67A9-4DDD-941E-C3D907AC3F21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5913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77C4A-8DFF-4E31-A5CE-6608804B808A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CBB6C-09FD-4DFC-B7DC-C6878D2787DB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090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1DBDE-9016-48FD-A9B3-54F352C23690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13303-5597-4014-8B99-DE0890B548BB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0069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C7A4B-1B53-4021-974D-8DE94500F307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7529B-D701-4559-92AB-21777CAFE6FF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4117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7451A-B6DA-43C1-9128-97A914098216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00444-CB0B-4011-9EAE-A2DABDD8AB30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1783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PT" noProof="0" dirty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319A0-102A-4EDD-954D-0166F12D9B05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8F5A4-1A15-4E37-B299-36502F1900AD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469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 estilo</a:t>
            </a:r>
            <a:endParaRPr lang="en-US" altLang="pt-PT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os estilos</a:t>
            </a:r>
          </a:p>
          <a:p>
            <a:pPr lvl="1"/>
            <a:r>
              <a:rPr lang="pt-PT" altLang="pt-PT"/>
              <a:t>Segundo nível</a:t>
            </a:r>
          </a:p>
          <a:p>
            <a:pPr lvl="2"/>
            <a:r>
              <a:rPr lang="pt-PT" altLang="pt-PT"/>
              <a:t>Terceiro nível</a:t>
            </a:r>
          </a:p>
          <a:p>
            <a:pPr lvl="3"/>
            <a:r>
              <a:rPr lang="pt-PT" altLang="pt-PT"/>
              <a:t>Quarto nível</a:t>
            </a:r>
          </a:p>
          <a:p>
            <a:pPr lvl="4"/>
            <a:r>
              <a:rPr lang="pt-PT" altLang="pt-PT"/>
              <a:t>Quinto nível</a:t>
            </a:r>
            <a:endParaRPr lang="en-US" alt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03248C6-85BE-428A-B1FD-451156D10967}" type="datetimeFigureOut">
              <a:rPr lang="pt-PT"/>
              <a:pPr>
                <a:defRPr/>
              </a:pPr>
              <a:t>04/01/2017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89F70D0-6C3C-462A-866C-4BBDF7837366}" type="slidenum">
              <a:rPr lang="pt-PT"/>
              <a:pPr>
                <a:defRPr/>
              </a:pPr>
              <a:t>‹nº›</a:t>
            </a:fld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.facebook.com/l.php?u=http%3A%2F%2Fwww.amfastech.com%2F&amp;h=UAQH7R_M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%3A%2F%2Fwww.linkedin.com%2Fpulse%2F&amp;h=UAQH7R_M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%3A%2F%2Fwww.linkedin.com%2Fpulse%2F&amp;h=UAQH7R_M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%3A%2F%2Fwww.linkedin.com%2Fpulse%2F&amp;h=UAQH7R_M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%3A%2F%2Fwww.linkedin.com%2Fpulse%2F&amp;h=UAQH7R_M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4/01/30/nyregion/us-will-finance-devices-to-track-children-with-autism.ht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RSA" TargetMode="External"/><Relationship Id="rId5" Type="http://schemas.openxmlformats.org/officeDocument/2006/relationships/hyperlink" Target="https://www.linkedin.com/pulse/rsa-encryption-explained-maaz-shah" TargetMode="External"/><Relationship Id="rId4" Type="http://schemas.openxmlformats.org/officeDocument/2006/relationships/hyperlink" Target="http://www.amfastech.com/2013/04/the-rsa-encryption-algorithm-explain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1"/>
          <p:cNvSpPr>
            <a:spLocks noGrp="1"/>
          </p:cNvSpPr>
          <p:nvPr>
            <p:ph type="ctrTitle"/>
          </p:nvPr>
        </p:nvSpPr>
        <p:spPr>
          <a:xfrm>
            <a:off x="768350" y="377031"/>
            <a:ext cx="7772400" cy="779462"/>
          </a:xfrm>
        </p:spPr>
        <p:txBody>
          <a:bodyPr/>
          <a:lstStyle/>
          <a:p>
            <a:pPr eaLnBrk="1" hangingPunct="1"/>
            <a:r>
              <a:rPr lang="pt-PT" altLang="pt-P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segura</a:t>
            </a:r>
            <a:r>
              <a:rPr lang="en-US" altLang="pt-P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PT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pessoas</a:t>
            </a:r>
            <a:endParaRPr lang="pt-PT" altLang="pt-PT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5" name="Subtítulo 2"/>
          <p:cNvSpPr>
            <a:spLocks noGrp="1"/>
          </p:cNvSpPr>
          <p:nvPr>
            <p:ph type="subTitle" idx="1"/>
          </p:nvPr>
        </p:nvSpPr>
        <p:spPr>
          <a:xfrm>
            <a:off x="1380295" y="4437062"/>
            <a:ext cx="6858000" cy="1655763"/>
          </a:xfrm>
        </p:spPr>
        <p:txBody>
          <a:bodyPr/>
          <a:lstStyle/>
          <a:p>
            <a:pPr eaLnBrk="1" hangingPunct="1"/>
            <a:r>
              <a:rPr lang="pt-PT" altLang="pt-PT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Bruno Cardoso, nº 75158</a:t>
            </a:r>
          </a:p>
          <a:p>
            <a:pPr eaLnBrk="1" hangingPunct="1"/>
            <a:r>
              <a:rPr lang="pt-PT" altLang="pt-PT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Francisco Cunha, nº 75284</a:t>
            </a:r>
          </a:p>
          <a:p>
            <a:pPr eaLnBrk="1" hangingPunct="1"/>
            <a:r>
              <a:rPr lang="pt-PT" altLang="pt-PT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Rúben Tadeia, nº 75268</a:t>
            </a:r>
          </a:p>
        </p:txBody>
      </p:sp>
      <p:sp>
        <p:nvSpPr>
          <p:cNvPr id="3076" name="CaixaDeTexto 3"/>
          <p:cNvSpPr txBox="1">
            <a:spLocks noChangeArrowheads="1"/>
          </p:cNvSpPr>
          <p:nvPr/>
        </p:nvSpPr>
        <p:spPr bwMode="auto">
          <a:xfrm>
            <a:off x="1892300" y="1405953"/>
            <a:ext cx="55245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Superior Técnico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Universidade de Lisboa, Portugal</a:t>
            </a:r>
          </a:p>
        </p:txBody>
      </p:sp>
      <p:sp>
        <p:nvSpPr>
          <p:cNvPr id="3077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pic>
        <p:nvPicPr>
          <p:cNvPr id="3078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Marcador de Posição de Conteúdo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6550" y="2658755"/>
            <a:ext cx="1476000" cy="14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(4)</a:t>
            </a: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9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escolhe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frequência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a base de dados – entre 1 e 30 min, default é 1 minute;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forçar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forma manual (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“share”);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registado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seguir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(saber 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outras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pessoas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comunicação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 base de dados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JSON, e a base de dados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alojada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pela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Cloudant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26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(5)</a:t>
            </a: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74" y="1383142"/>
            <a:ext cx="3215960" cy="4709683"/>
          </a:xfrm>
        </p:spPr>
      </p:pic>
    </p:spTree>
    <p:extLst>
      <p:ext uri="{BB962C8B-B14F-4D97-AF65-F5344CB8AC3E}">
        <p14:creationId xmlns:p14="http://schemas.microsoft.com/office/powerpoint/2010/main" val="287411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>
          <a:xfrm>
            <a:off x="628650" y="2767013"/>
            <a:ext cx="7886700" cy="1325562"/>
          </a:xfrm>
        </p:spPr>
        <p:txBody>
          <a:bodyPr/>
          <a:lstStyle/>
          <a:p>
            <a:pPr marL="742950" indent="-742950" eaLnBrk="1" hangingPunct="1">
              <a:buFont typeface="+mj-lt"/>
              <a:buAutoNum type="arabicPeriod" startAt="3"/>
            </a:pPr>
            <a:r>
              <a:rPr lang="pt-PT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SEGURANÇA NAS COMUNICAÇÕES</a:t>
            </a:r>
          </a:p>
        </p:txBody>
      </p:sp>
      <p:pic>
        <p:nvPicPr>
          <p:cNvPr id="4099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4101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576A8CA-A4E0-402B-AC7B-1F33CEDA8E59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41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Segurança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comunicações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9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comunicação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entre 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a base de dados é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feita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 que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dados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enviados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recebidos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encriptados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relativa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utilizadores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 de dados,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encriptada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usado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RSA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comunicações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para as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tornar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seguras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13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Segurança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comunicações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9"/>
            <a:ext cx="7886700" cy="4351338"/>
          </a:xfrm>
        </p:spPr>
        <p:txBody>
          <a:bodyPr/>
          <a:lstStyle/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hangingPunct="1">
              <a:buNone/>
            </a:pP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[</a:t>
            </a:r>
            <a:r>
              <a:rPr lang="pt-PT" sz="3200" dirty="0">
                <a:hlinkClick r:id="rId3"/>
              </a:rPr>
              <a:t>www.amfastech.com</a:t>
            </a:r>
            <a:r>
              <a:rPr lang="pt-PT" sz="3200" dirty="0"/>
              <a:t>]</a:t>
            </a:r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14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d2o0t5hpnwv4c1.cloudfront.net/1115_apiWebApp/images/rs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906145"/>
            <a:ext cx="5715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Segurança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comunicações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(3)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9"/>
            <a:ext cx="7886700" cy="4351338"/>
          </a:xfrm>
        </p:spPr>
        <p:txBody>
          <a:bodyPr/>
          <a:lstStyle/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hangingPunct="1">
              <a:buNone/>
            </a:pP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[</a:t>
            </a:r>
            <a:r>
              <a:rPr lang="pt-PT" sz="3200" dirty="0">
                <a:hlinkClick r:id="rId3"/>
              </a:rPr>
              <a:t>https://www.linkedin.com/pulse/</a:t>
            </a:r>
            <a:r>
              <a:rPr lang="pt-PT" sz="3200" dirty="0"/>
              <a:t>]</a:t>
            </a:r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15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media.licdn.com/mpr/mpr/shrinknp_800_800/AAEAAQAAAAAAAAhXAAAAJDYwZmM3NzE2LTczOGYtNGViNi05OTI5LWRmZDEyZDA4NTJmZ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614488"/>
            <a:ext cx="56292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138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Segurança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comunicações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(4)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9"/>
            <a:ext cx="7886700" cy="4351338"/>
          </a:xfrm>
        </p:spPr>
        <p:txBody>
          <a:bodyPr/>
          <a:lstStyle/>
          <a:p>
            <a:pPr eaLnBrk="1" hangingPunct="1"/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primos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−1)⋅(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−1);</a:t>
            </a:r>
          </a:p>
          <a:p>
            <a:pPr eaLnBrk="1" hangingPunct="1"/>
            <a:r>
              <a:rPr 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Escolher um inteiro e tal que 1 &lt; e&lt;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 forma que e </a:t>
            </a:r>
            <a:r>
              <a:rPr 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sejam primos entre si. </a:t>
            </a:r>
          </a:p>
          <a:p>
            <a:pPr eaLnBrk="1" hangingPunct="1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de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 1(mod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hangingPunct="1">
              <a:buNone/>
            </a:pP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[</a:t>
            </a:r>
            <a:r>
              <a:rPr lang="pt-PT" sz="3200" dirty="0">
                <a:hlinkClick r:id="rId3"/>
              </a:rPr>
              <a:t>https://www.linkedin.com/pulse/</a:t>
            </a:r>
            <a:r>
              <a:rPr lang="pt-PT" sz="3200" dirty="0"/>
              <a:t>]</a:t>
            </a:r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16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43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Segurança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comunicações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(5)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9"/>
            <a:ext cx="7886700" cy="4351338"/>
          </a:xfrm>
        </p:spPr>
        <p:txBody>
          <a:bodyPr/>
          <a:lstStyle/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hangingPunct="1">
              <a:buNone/>
            </a:pP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[</a:t>
            </a:r>
            <a:r>
              <a:rPr lang="pt-PT" sz="3200" dirty="0">
                <a:hlinkClick r:id="rId3"/>
              </a:rPr>
              <a:t>https://www.linkedin.com/pulse/</a:t>
            </a:r>
            <a:r>
              <a:rPr lang="pt-PT" sz="3200" dirty="0"/>
              <a:t>]</a:t>
            </a:r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media.licdn.com/mpr/mpr/shrinknp_800_800/AAEAAQAAAAAAAAjYAAAAJDIwMjJkOTQwLTRmZWEtNDNjMy1hOTAyLTAwZTkxZWIwMGEy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386013"/>
            <a:ext cx="53244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531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Segurança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comunicações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(6)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9"/>
            <a:ext cx="7886700" cy="4351338"/>
          </a:xfrm>
        </p:spPr>
        <p:txBody>
          <a:bodyPr/>
          <a:lstStyle/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hangingPunct="1">
              <a:buNone/>
            </a:pP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[</a:t>
            </a:r>
            <a:r>
              <a:rPr lang="pt-PT" sz="3200" dirty="0">
                <a:hlinkClick r:id="rId3"/>
              </a:rPr>
              <a:t>https://www.linkedin.com/pulse/</a:t>
            </a:r>
            <a:r>
              <a:rPr lang="pt-PT" sz="3200" dirty="0"/>
              <a:t>]</a:t>
            </a:r>
            <a:endParaRPr lang="en-US" alt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18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media.licdn.com/mpr/mpr/shrinknp_800_800/AAEAAQAAAAAAAAgGAAAAJDViZjg1MDBkLWI4NDMtNGJkMC1hMzdmLTgyZGNhNWFkNjg5M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481263"/>
            <a:ext cx="52863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460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>
          <a:xfrm>
            <a:off x="628650" y="2767013"/>
            <a:ext cx="7886700" cy="1325562"/>
          </a:xfrm>
        </p:spPr>
        <p:txBody>
          <a:bodyPr/>
          <a:lstStyle/>
          <a:p>
            <a:pPr marL="742950" indent="-742950" eaLnBrk="1" hangingPunct="1">
              <a:buFont typeface="+mj-lt"/>
              <a:buAutoNum type="arabicPeriod" startAt="5"/>
            </a:pPr>
            <a:r>
              <a:rPr lang="pt-PT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</a:t>
            </a:r>
          </a:p>
        </p:txBody>
      </p:sp>
      <p:pic>
        <p:nvPicPr>
          <p:cNvPr id="4099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4101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576A8CA-A4E0-402B-AC7B-1F33CEDA8E59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19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2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>
          <a:xfrm>
            <a:off x="628650" y="2767013"/>
            <a:ext cx="7886700" cy="1325562"/>
          </a:xfrm>
        </p:spPr>
        <p:txBody>
          <a:bodyPr/>
          <a:lstStyle/>
          <a:p>
            <a:pPr marL="742950" indent="-742950" eaLnBrk="1" hangingPunct="1">
              <a:buFont typeface="+mj-lt"/>
              <a:buAutoNum type="arabicPeriod"/>
            </a:pPr>
            <a:r>
              <a:rPr lang="pt-PT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</p:txBody>
      </p:sp>
      <p:pic>
        <p:nvPicPr>
          <p:cNvPr id="4099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4101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576A8CA-A4E0-402B-AC7B-1F33CEDA8E59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no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lado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localizado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teste_brun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263" y="1625600"/>
            <a:ext cx="7735887" cy="4351338"/>
          </a:xfrm>
        </p:spPr>
      </p:pic>
      <p:pic>
        <p:nvPicPr>
          <p:cNvPr id="6148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59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Informação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 de dados</a:t>
            </a: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5" y="1825625"/>
            <a:ext cx="7702570" cy="4351338"/>
          </a:xfrm>
        </p:spPr>
      </p:pic>
    </p:spTree>
    <p:extLst>
      <p:ext uri="{BB962C8B-B14F-4D97-AF65-F5344CB8AC3E}">
        <p14:creationId xmlns:p14="http://schemas.microsoft.com/office/powerpoint/2010/main" val="363697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 no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lado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localizador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teste_rub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9531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Coordenadas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recebidas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23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5" y="1558339"/>
            <a:ext cx="7702570" cy="4351338"/>
          </a:xfrm>
        </p:spPr>
      </p:pic>
    </p:spTree>
    <p:extLst>
      <p:ext uri="{BB962C8B-B14F-4D97-AF65-F5344CB8AC3E}">
        <p14:creationId xmlns:p14="http://schemas.microsoft.com/office/powerpoint/2010/main" val="2647384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>
          <a:xfrm>
            <a:off x="628650" y="2767013"/>
            <a:ext cx="7886700" cy="1325562"/>
          </a:xfrm>
        </p:spPr>
        <p:txBody>
          <a:bodyPr/>
          <a:lstStyle/>
          <a:p>
            <a:pPr marL="742950" indent="-742950" eaLnBrk="1" hangingPunct="1">
              <a:buFont typeface="+mj-lt"/>
              <a:buAutoNum type="arabicPeriod" startAt="6"/>
            </a:pPr>
            <a:r>
              <a:rPr lang="pt-PT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</a:p>
        </p:txBody>
      </p:sp>
      <p:pic>
        <p:nvPicPr>
          <p:cNvPr id="4099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4101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576A8CA-A4E0-402B-AC7B-1F33CEDA8E59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24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12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altLang="pt-PT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https://www.nytimes.com/2014/01/30/nyregion/us-will-finance-devices-to-track-children-with-autism.html</a:t>
            </a:r>
            <a:r>
              <a:rPr lang="pt-PT" alt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just"/>
            <a:r>
              <a:rPr lang="pt-PT" altLang="pt-PT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http://www.amfastech.com/2013/04/the-rsa-encryption-algorithm-explained.html</a:t>
            </a:r>
            <a:r>
              <a:rPr lang="pt-PT" alt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pt-PT" altLang="pt-PT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https://www.linkedin.com/pulse/rsa-encryption-explained-maaz-shah</a:t>
            </a:r>
            <a:r>
              <a:rPr lang="pt-PT" alt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pt-PT" altLang="pt-PT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https://pt.wikipedia.org/wiki/RSA</a:t>
            </a:r>
            <a:r>
              <a:rPr lang="pt-PT" alt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6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18438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13B765A-F265-4378-91A4-AA532F2E1865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25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1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8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Hoje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trackers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veículos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transportes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Estados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Unidos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foi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criada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lesgislação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participação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voluntária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crianças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autismo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outras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perturbações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tracking GPS;</a:t>
            </a:r>
          </a:p>
          <a:p>
            <a:pPr eaLnBrk="1" hangingPunct="1"/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potencialidade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GPS de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inúmeros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smartphones?</a:t>
            </a: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132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>
          <a:xfrm>
            <a:off x="628650" y="2767013"/>
            <a:ext cx="7886700" cy="1325562"/>
          </a:xfrm>
        </p:spPr>
        <p:txBody>
          <a:bodyPr/>
          <a:lstStyle/>
          <a:p>
            <a:pPr marL="742950" indent="-742950" eaLnBrk="1" hangingPunct="1">
              <a:buFont typeface="+mj-lt"/>
              <a:buAutoNum type="arabicPeriod" startAt="2"/>
            </a:pPr>
            <a:r>
              <a:rPr lang="pt-PT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OBJECTIVOS</a:t>
            </a:r>
          </a:p>
        </p:txBody>
      </p:sp>
      <p:pic>
        <p:nvPicPr>
          <p:cNvPr id="4099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4101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576A8CA-A4E0-402B-AC7B-1F33CEDA8E59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87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Objectivos</a:t>
            </a:r>
            <a:endParaRPr lang="en-GB" altLang="pt-PT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8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segura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pessoas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/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aplicação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enviar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regularmente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encriptadas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eaLnBrk="1" hangingPunct="1"/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mínimo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dois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utilizadores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que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requere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o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localizado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eaLnBrk="1" hangingPunct="1"/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localizador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poder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pedir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localizado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esperar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próximo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envio</a:t>
            </a:r>
            <a:r>
              <a:rPr lang="en-US" altLang="pt-P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46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>
          <a:xfrm>
            <a:off x="628650" y="2767013"/>
            <a:ext cx="7886700" cy="1325562"/>
          </a:xfrm>
        </p:spPr>
        <p:txBody>
          <a:bodyPr/>
          <a:lstStyle/>
          <a:p>
            <a:pPr marL="742950" indent="-742950" eaLnBrk="1" hangingPunct="1">
              <a:buFont typeface="+mj-lt"/>
              <a:buAutoNum type="arabicPeriod" startAt="3"/>
            </a:pPr>
            <a:r>
              <a:rPr lang="pt-PT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</a:t>
            </a:r>
          </a:p>
        </p:txBody>
      </p:sp>
      <p:pic>
        <p:nvPicPr>
          <p:cNvPr id="4099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4101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576A8CA-A4E0-402B-AC7B-1F33CEDA8E59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17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</p:txBody>
      </p:sp>
      <p:pic>
        <p:nvPicPr>
          <p:cNvPr id="2" name="Marcador de Posição de Conteúd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03" y="2086701"/>
            <a:ext cx="3250794" cy="3250794"/>
          </a:xfrm>
        </p:spPr>
      </p:pic>
      <p:pic>
        <p:nvPicPr>
          <p:cNvPr id="6148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6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9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desenvolvida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Android;</a:t>
            </a:r>
          </a:p>
          <a:p>
            <a:pPr eaLnBrk="1" hangingPunct="1"/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telefones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comunicam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arquitectura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Internet com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 de dados 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obtida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exclusivamente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Sistema GPS;</a:t>
            </a:r>
          </a:p>
          <a:p>
            <a:pPr eaLnBrk="1" hangingPunct="1"/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associado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username 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password;</a:t>
            </a:r>
            <a:endParaRPr lang="en-US" altLang="pt-P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628650" y="215837"/>
            <a:ext cx="78867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GB" altLang="pt-PT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</a:t>
            </a:r>
            <a:r>
              <a:rPr lang="en-GB" altLang="pt-PT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(3)</a:t>
            </a:r>
          </a:p>
        </p:txBody>
      </p:sp>
      <p:sp>
        <p:nvSpPr>
          <p:cNvPr id="6147" name="Marcador de Posição de Conteúdo 2"/>
          <p:cNvSpPr>
            <a:spLocks noGrp="1"/>
          </p:cNvSpPr>
          <p:nvPr>
            <p:ph idx="1"/>
          </p:nvPr>
        </p:nvSpPr>
        <p:spPr>
          <a:xfrm>
            <a:off x="628650" y="1621189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permite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 de dados;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permite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leitura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um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utilizador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registado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desde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saiba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seu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base de dados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responde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última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registada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permite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automático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localização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altLang="pt-P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localizado</a:t>
            </a:r>
            <a:r>
              <a:rPr lang="en-US" altLang="pt-P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</p:txBody>
      </p:sp>
      <p:pic>
        <p:nvPicPr>
          <p:cNvPr id="61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33075" r="60262" b="32698"/>
          <a:stretch>
            <a:fillRect/>
          </a:stretch>
        </p:blipFill>
        <p:spPr bwMode="auto">
          <a:xfrm>
            <a:off x="273050" y="361950"/>
            <a:ext cx="6588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26988" y="6092825"/>
            <a:ext cx="1198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2C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</a:t>
            </a:r>
          </a:p>
        </p:txBody>
      </p:sp>
      <p:sp>
        <p:nvSpPr>
          <p:cNvPr id="6150" name="CaixaDeTexto 5"/>
          <p:cNvSpPr txBox="1">
            <a:spLocks noChangeArrowheads="1"/>
          </p:cNvSpPr>
          <p:nvPr/>
        </p:nvSpPr>
        <p:spPr bwMode="auto">
          <a:xfrm>
            <a:off x="8628063" y="6092825"/>
            <a:ext cx="692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72744B-6726-40C6-B851-1F3BFF7F7510}" type="slidenum">
              <a:rPr lang="pt-PT" altLang="pt-PT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</a:t>
            </a:fld>
            <a:endParaRPr lang="pt-PT" alt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04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1929</TotalTime>
  <Words>697</Words>
  <Application>Microsoft Office PowerPoint</Application>
  <PresentationFormat>Apresentação no Ecrã (4:3)</PresentationFormat>
  <Paragraphs>173</Paragraphs>
  <Slides>25</Slides>
  <Notes>24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Times New Roman</vt:lpstr>
      <vt:lpstr>Tema do Office</vt:lpstr>
      <vt:lpstr>Localização segura de pessoas</vt:lpstr>
      <vt:lpstr>INTRODUÇÃO</vt:lpstr>
      <vt:lpstr>Introdução</vt:lpstr>
      <vt:lpstr>OBJECTIVOS</vt:lpstr>
      <vt:lpstr>Objectivos</vt:lpstr>
      <vt:lpstr>IMPLEMENTAÇÃO</vt:lpstr>
      <vt:lpstr>Implementação (1)</vt:lpstr>
      <vt:lpstr>Implementação (2)</vt:lpstr>
      <vt:lpstr>Implementação (3)</vt:lpstr>
      <vt:lpstr>Implementação (4)</vt:lpstr>
      <vt:lpstr>Implementação (5)</vt:lpstr>
      <vt:lpstr>SEGURANÇA NAS COMUNICAÇÕES</vt:lpstr>
      <vt:lpstr>Segurança nas comunicações (1)</vt:lpstr>
      <vt:lpstr>Segurança nas comunicações (2)</vt:lpstr>
      <vt:lpstr>Segurança nas comunicações (3)</vt:lpstr>
      <vt:lpstr>Segurança nas comunicações (4)</vt:lpstr>
      <vt:lpstr>Segurança nas comunicações (5)</vt:lpstr>
      <vt:lpstr>Segurança nas comunicações (6)</vt:lpstr>
      <vt:lpstr>TESTE</vt:lpstr>
      <vt:lpstr>Teste no lado do localizado</vt:lpstr>
      <vt:lpstr>Informação na base de dados</vt:lpstr>
      <vt:lpstr>Teste no lado do localizador</vt:lpstr>
      <vt:lpstr>Coordenadas recebidas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Relationships between a project management methodology and project success in different project governance contexts</dc:title>
  <dc:creator>Familia</dc:creator>
  <cp:lastModifiedBy>Francisco</cp:lastModifiedBy>
  <cp:revision>156</cp:revision>
  <dcterms:created xsi:type="dcterms:W3CDTF">2015-10-23T08:27:23Z</dcterms:created>
  <dcterms:modified xsi:type="dcterms:W3CDTF">2017-01-04T23:31:57Z</dcterms:modified>
</cp:coreProperties>
</file>